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5"/>
  </p:notesMasterIdLst>
  <p:sldIdLst>
    <p:sldId id="256" r:id="rId2"/>
    <p:sldId id="257" r:id="rId3"/>
    <p:sldId id="260" r:id="rId4"/>
    <p:sldId id="266" r:id="rId5"/>
    <p:sldId id="261" r:id="rId6"/>
    <p:sldId id="259" r:id="rId7"/>
    <p:sldId id="268" r:id="rId8"/>
    <p:sldId id="262" r:id="rId9"/>
    <p:sldId id="263" r:id="rId10"/>
    <p:sldId id="264" r:id="rId11"/>
    <p:sldId id="265" r:id="rId12"/>
    <p:sldId id="267" r:id="rId13"/>
    <p:sldId id="269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  <a:srgbClr val="FA6CE6"/>
    <a:srgbClr val="FF0066"/>
    <a:srgbClr val="00CC66"/>
    <a:srgbClr val="66FFFF"/>
    <a:srgbClr val="CC00FF"/>
    <a:srgbClr val="66CCFF"/>
    <a:srgbClr val="1C230F"/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77" autoAdjust="0"/>
    <p:restoredTop sz="86377" autoAdjust="0"/>
  </p:normalViewPr>
  <p:slideViewPr>
    <p:cSldViewPr>
      <p:cViewPr varScale="1">
        <p:scale>
          <a:sx n="41" d="100"/>
          <a:sy n="41" d="100"/>
        </p:scale>
        <p:origin x="-32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4E29F9-FB5E-487E-B746-C6032EBFDEE9}" type="datetimeFigureOut">
              <a:rPr lang="en-US" smtClean="0"/>
              <a:pPr/>
              <a:t>12/9/2010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5C86A1-0B80-4199-A590-47FB59F808B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C86A1-0B80-4199-A590-47FB59F808BB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B6A0C-8947-457E-9FCA-09EBB8DCC6D7}" type="datetimeFigureOut">
              <a:rPr lang="en-US" smtClean="0"/>
              <a:pPr/>
              <a:t>12/9/2010</a:t>
            </a:fld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C0CAE6C-2CF0-44BF-8BB1-F9A68C47DE0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B6A0C-8947-457E-9FCA-09EBB8DCC6D7}" type="datetimeFigureOut">
              <a:rPr lang="en-US" smtClean="0"/>
              <a:pPr/>
              <a:t>12/9/2010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CAE6C-2CF0-44BF-8BB1-F9A68C47DE0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B6A0C-8947-457E-9FCA-09EBB8DCC6D7}" type="datetimeFigureOut">
              <a:rPr lang="en-US" smtClean="0"/>
              <a:pPr/>
              <a:t>12/9/2010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CAE6C-2CF0-44BF-8BB1-F9A68C47DE0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98B6A0C-8947-457E-9FCA-09EBB8DCC6D7}" type="datetimeFigureOut">
              <a:rPr lang="en-US" smtClean="0"/>
              <a:pPr/>
              <a:t>12/9/2010</a:t>
            </a:fld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DC0CAE6C-2CF0-44BF-8BB1-F9A68C47DE0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B6A0C-8947-457E-9FCA-09EBB8DCC6D7}" type="datetimeFigureOut">
              <a:rPr lang="en-US" smtClean="0"/>
              <a:pPr/>
              <a:t>12/9/2010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CAE6C-2CF0-44BF-8BB1-F9A68C47DE0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B6A0C-8947-457E-9FCA-09EBB8DCC6D7}" type="datetimeFigureOut">
              <a:rPr lang="en-US" smtClean="0"/>
              <a:pPr/>
              <a:t>12/9/2010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CAE6C-2CF0-44BF-8BB1-F9A68C47DE0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CAE6C-2CF0-44BF-8BB1-F9A68C47DE0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B6A0C-8947-457E-9FCA-09EBB8DCC6D7}" type="datetimeFigureOut">
              <a:rPr lang="en-US" smtClean="0"/>
              <a:pPr/>
              <a:t>12/9/2010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B6A0C-8947-457E-9FCA-09EBB8DCC6D7}" type="datetimeFigureOut">
              <a:rPr lang="en-US" smtClean="0"/>
              <a:pPr/>
              <a:t>12/9/2010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CAE6C-2CF0-44BF-8BB1-F9A68C47DE0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B6A0C-8947-457E-9FCA-09EBB8DCC6D7}" type="datetimeFigureOut">
              <a:rPr lang="en-US" smtClean="0"/>
              <a:pPr/>
              <a:t>12/9/2010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CAE6C-2CF0-44BF-8BB1-F9A68C47DE0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98B6A0C-8947-457E-9FCA-09EBB8DCC6D7}" type="datetimeFigureOut">
              <a:rPr lang="en-US" smtClean="0"/>
              <a:pPr/>
              <a:t>12/9/2010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C0CAE6C-2CF0-44BF-8BB1-F9A68C47DE0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B6A0C-8947-457E-9FCA-09EBB8DCC6D7}" type="datetimeFigureOut">
              <a:rPr lang="en-US" smtClean="0"/>
              <a:pPr/>
              <a:t>12/9/2010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C0CAE6C-2CF0-44BF-8BB1-F9A68C47DE0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98B6A0C-8947-457E-9FCA-09EBB8DCC6D7}" type="datetimeFigureOut">
              <a:rPr lang="en-US" smtClean="0"/>
              <a:pPr/>
              <a:t>12/9/2010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DC0CAE6C-2CF0-44BF-8BB1-F9A68C47DE0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wmf"/><Relationship Id="rId4" Type="http://schemas.openxmlformats.org/officeDocument/2006/relationships/image" Target="../media/image23.w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gif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wmf"/><Relationship Id="rId9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Resurrection-sr\Public\Hudson\6th%20Grade\6H%20English\PPT%20-%20Book%20%232\Miquel2\Miquel2_DS.wmv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.jpg"/>
          <p:cNvPicPr>
            <a:picLocks noChangeAspect="1"/>
          </p:cNvPicPr>
          <p:nvPr/>
        </p:nvPicPr>
        <p:blipFill>
          <a:blip r:embed="rId2" cstate="print"/>
          <a:srcRect b="6667"/>
          <a:stretch>
            <a:fillRect/>
          </a:stretch>
        </p:blipFill>
        <p:spPr>
          <a:xfrm>
            <a:off x="381000" y="533400"/>
            <a:ext cx="8458200" cy="5867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609600" y="2667000"/>
            <a:ext cx="52068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 smtClean="0">
                <a:solidFill>
                  <a:srgbClr val="FF0066"/>
                </a:solidFill>
                <a:latin typeface="FrankRuehl" pitchFamily="34" charset="-79"/>
                <a:cs typeface="FrankRuehl" pitchFamily="34" charset="-79"/>
              </a:rPr>
              <a:t>Presentation by: </a:t>
            </a:r>
            <a:r>
              <a:rPr lang="en-US" sz="3200" i="1" dirty="0" err="1" smtClean="0">
                <a:solidFill>
                  <a:srgbClr val="FF0066"/>
                </a:solidFill>
                <a:latin typeface="FrankRuehl" pitchFamily="34" charset="-79"/>
                <a:cs typeface="FrankRuehl" pitchFamily="34" charset="-79"/>
              </a:rPr>
              <a:t>Miquel</a:t>
            </a:r>
            <a:r>
              <a:rPr lang="en-US" sz="3200" i="1" dirty="0" smtClean="0">
                <a:solidFill>
                  <a:srgbClr val="FF0066"/>
                </a:solidFill>
                <a:latin typeface="FrankRuehl" pitchFamily="34" charset="-79"/>
                <a:cs typeface="FrankRuehl" pitchFamily="34" charset="-79"/>
              </a:rPr>
              <a:t> James</a:t>
            </a:r>
            <a:endParaRPr lang="en-US" sz="3200" i="1" dirty="0">
              <a:solidFill>
                <a:srgbClr val="FF0066"/>
              </a:solidFill>
              <a:latin typeface="FrankRuehl" pitchFamily="34" charset="-79"/>
              <a:cs typeface="FrankRuehl" pitchFamily="34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172200"/>
            <a:ext cx="2286000" cy="137160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43200"/>
            <a:ext cx="8229600" cy="114300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It’s Quiz Time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7-Point Star 3"/>
          <p:cNvSpPr/>
          <p:nvPr/>
        </p:nvSpPr>
        <p:spPr>
          <a:xfrm>
            <a:off x="1981200" y="1371600"/>
            <a:ext cx="4800600" cy="3962400"/>
          </a:xfrm>
          <a:prstGeom prst="star7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074" name="Picture 2" descr="C:\Users\Owner\AppData\Local\Microsoft\Windows\Temporary Internet Files\Content.IE5\EGIIP3FX\MC900433817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05600" y="381000"/>
            <a:ext cx="1828572" cy="18285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3076" name="Picture 4" descr="C:\Users\Owner\AppData\Local\Microsoft\Windows\Temporary Internet Files\Content.IE5\08CD77JP\MC900438205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1066800"/>
            <a:ext cx="1825625" cy="18288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78" name="Picture 6" descr="C:\Users\Owner\AppData\Local\Microsoft\Windows\Temporary Internet Files\Content.IE5\WJKSVKRF\MC900055276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3600" y="4191000"/>
            <a:ext cx="2362200" cy="23224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0" name="Picture 2" descr="C:\Users\Owner\AppData\Local\Microsoft\Windows\Temporary Internet Files\Content.IE5\6IS9CD58\MC900433822[1]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14400" y="4114800"/>
            <a:ext cx="1752486" cy="17524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51510" indent="-514350" algn="ctr">
              <a:buNone/>
            </a:pPr>
            <a:r>
              <a:rPr lang="en-US" sz="5400" dirty="0" smtClean="0">
                <a:solidFill>
                  <a:srgbClr val="FF0066"/>
                </a:solidFill>
              </a:rPr>
              <a:t>1</a:t>
            </a:r>
            <a:r>
              <a:rPr lang="en-US" sz="5400" dirty="0" smtClean="0">
                <a:solidFill>
                  <a:srgbClr val="FF0066"/>
                </a:solidFill>
                <a:latin typeface="Juice ITC" pitchFamily="82" charset="0"/>
              </a:rPr>
              <a:t>. Who is the main character ?</a:t>
            </a:r>
          </a:p>
          <a:p>
            <a:pPr algn="ctr">
              <a:buNone/>
            </a:pPr>
            <a:r>
              <a:rPr lang="en-US" sz="5400" dirty="0" smtClean="0">
                <a:solidFill>
                  <a:srgbClr val="FF0066"/>
                </a:solidFill>
                <a:latin typeface="Juice ITC" pitchFamily="82" charset="0"/>
              </a:rPr>
              <a:t>2. What is a shadow child ?</a:t>
            </a:r>
          </a:p>
          <a:p>
            <a:pPr algn="ctr">
              <a:buNone/>
            </a:pPr>
            <a:r>
              <a:rPr lang="en-US" sz="5400" dirty="0" smtClean="0">
                <a:solidFill>
                  <a:srgbClr val="FF0066"/>
                </a:solidFill>
                <a:latin typeface="Juice ITC" pitchFamily="82" charset="0"/>
              </a:rPr>
              <a:t>3. Why does the family have to move ?</a:t>
            </a:r>
          </a:p>
          <a:p>
            <a:pPr algn="ctr">
              <a:buNone/>
            </a:pPr>
            <a:r>
              <a:rPr lang="en-US" sz="5400" dirty="0" smtClean="0">
                <a:solidFill>
                  <a:srgbClr val="FF0066"/>
                </a:solidFill>
                <a:latin typeface="Juice ITC" pitchFamily="82" charset="0"/>
              </a:rPr>
              <a:t>4. Who is the author ?  </a:t>
            </a:r>
            <a:endParaRPr lang="en-US" sz="5400" dirty="0">
              <a:solidFill>
                <a:srgbClr val="FF0066"/>
              </a:solidFill>
              <a:latin typeface="Juice ITC" pitchFamily="82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7200" u="sng" dirty="0" smtClean="0">
                <a:solidFill>
                  <a:srgbClr val="66CCFF"/>
                </a:solidFill>
                <a:latin typeface="Juice ITC" pitchFamily="82" charset="0"/>
              </a:rPr>
              <a:t>Quiz !!!</a:t>
            </a:r>
            <a:endParaRPr lang="en-US" sz="7200" u="sng" dirty="0">
              <a:solidFill>
                <a:srgbClr val="66CCFF"/>
              </a:solidFill>
              <a:latin typeface="Juice ITC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0" y="2133600"/>
            <a:ext cx="9144000" cy="3297702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514350" indent="-514350" algn="l">
              <a:buFont typeface="+mj-lt"/>
              <a:buAutoNum type="arabicPeriod"/>
            </a:pPr>
            <a:r>
              <a:rPr lang="en-US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risten ITC" pitchFamily="66" charset="0"/>
              </a:rPr>
              <a:t>Luke Garner is the main character.</a:t>
            </a:r>
          </a:p>
          <a:p>
            <a:pPr marL="514350" indent="-514350" algn="l">
              <a:buFont typeface="+mj-lt"/>
              <a:buAutoNum type="arabicPeriod"/>
            </a:pPr>
            <a:r>
              <a:rPr lang="en-US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risten ITC" pitchFamily="66" charset="0"/>
              </a:rPr>
              <a:t>A Shadow Child is a child who is the third child from one family.</a:t>
            </a:r>
          </a:p>
          <a:p>
            <a:pPr marL="514350" indent="-514350" algn="l">
              <a:buFont typeface="+mj-lt"/>
              <a:buAutoNum type="arabicPeriod"/>
            </a:pPr>
            <a:r>
              <a:rPr lang="en-US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risten ITC" pitchFamily="66" charset="0"/>
              </a:rPr>
              <a:t>The government makes them move.</a:t>
            </a:r>
          </a:p>
          <a:p>
            <a:pPr marL="514350" indent="-514350" algn="l">
              <a:buFont typeface="+mj-lt"/>
              <a:buAutoNum type="arabicPeriod"/>
            </a:pPr>
            <a:r>
              <a:rPr lang="en-US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risten ITC" pitchFamily="66" charset="0"/>
              </a:rPr>
              <a:t>The author is Margaret Peterson </a:t>
            </a:r>
            <a:r>
              <a:rPr lang="en-US" sz="2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risten ITC" pitchFamily="66" charset="0"/>
              </a:rPr>
              <a:t>Haddix</a:t>
            </a:r>
            <a:r>
              <a:rPr lang="en-US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risten ITC" pitchFamily="66" charset="0"/>
              </a:rPr>
              <a:t>. </a:t>
            </a:r>
          </a:p>
          <a:p>
            <a:pPr marL="514350" indent="-514350" algn="l">
              <a:buFont typeface="+mj-lt"/>
              <a:buAutoNum type="arabicPeriod"/>
            </a:pPr>
            <a:endParaRPr lang="en-US" sz="24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514350" indent="-514350" algn="l">
              <a:buFont typeface="+mj-lt"/>
              <a:buAutoNum type="arabicPeriod"/>
            </a:pPr>
            <a:endParaRPr lang="en-US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514350" indent="-514350" algn="l">
              <a:buFont typeface="+mj-lt"/>
              <a:buAutoNum type="arabicPeriod"/>
            </a:pPr>
            <a:endParaRPr lang="en-US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04800" y="228600"/>
            <a:ext cx="8229600" cy="1371600"/>
          </a:xfrm>
        </p:spPr>
        <p:txBody>
          <a:bodyPr/>
          <a:lstStyle/>
          <a:p>
            <a:r>
              <a:rPr lang="en-US" b="1" u="sng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Kristen ITC" pitchFamily="66" charset="0"/>
              </a:rPr>
              <a:t>Answers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219200"/>
          </a:xfrm>
        </p:spPr>
        <p:txBody>
          <a:bodyPr>
            <a:noAutofit/>
          </a:bodyPr>
          <a:lstStyle/>
          <a:p>
            <a:pPr algn="ctr"/>
            <a:r>
              <a:rPr lang="en-US" sz="8000" dirty="0" smtClean="0">
                <a:solidFill>
                  <a:srgbClr val="FF66CC"/>
                </a:solidFill>
                <a:latin typeface="Bradley Hand ITC" pitchFamily="66" charset="0"/>
              </a:rPr>
              <a:t>The End</a:t>
            </a:r>
            <a:endParaRPr lang="en-US" sz="8000" dirty="0">
              <a:solidFill>
                <a:srgbClr val="FF66CC"/>
              </a:solidFill>
              <a:latin typeface="Bradley Hand ITC" pitchFamily="66" charset="0"/>
            </a:endParaRPr>
          </a:p>
        </p:txBody>
      </p:sp>
      <p:pic>
        <p:nvPicPr>
          <p:cNvPr id="3075" name="Picture 3" descr="C:\Users\Owner\AppData\Local\Microsoft\Windows\Temporary Internet Files\Content.IE5\WJKSVKRF\MC900434918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2286142"/>
            <a:ext cx="7315199" cy="31240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10"/>
          <p:cNvSpPr>
            <a:spLocks noGrp="1"/>
          </p:cNvSpPr>
          <p:nvPr>
            <p:ph type="subTitle" idx="1"/>
          </p:nvPr>
        </p:nvSpPr>
        <p:spPr>
          <a:xfrm>
            <a:off x="381000" y="1295400"/>
            <a:ext cx="8305800" cy="5562600"/>
          </a:xfrm>
        </p:spPr>
        <p:txBody>
          <a:bodyPr>
            <a:normAutofit/>
          </a:bodyPr>
          <a:lstStyle/>
          <a:p>
            <a:pPr algn="l">
              <a:buBlip>
                <a:blip r:embed="rId3"/>
              </a:buBlip>
            </a:pPr>
            <a:r>
              <a:rPr lang="en-US" sz="2000" dirty="0" smtClean="0">
                <a:latin typeface="Comic Sans MS" pitchFamily="66" charset="0"/>
              </a:rPr>
              <a:t> </a:t>
            </a:r>
            <a:r>
              <a:rPr lang="en-US" sz="2000" dirty="0" smtClean="0">
                <a:solidFill>
                  <a:srgbClr val="66CCFF"/>
                </a:solidFill>
                <a:latin typeface="Comic Sans MS" pitchFamily="66" charset="0"/>
              </a:rPr>
              <a:t>Luke Garner… A shadow child</a:t>
            </a:r>
          </a:p>
          <a:p>
            <a:pPr algn="l">
              <a:buBlip>
                <a:blip r:embed="rId3"/>
              </a:buBlip>
            </a:pPr>
            <a:endParaRPr lang="en-US" sz="2000" dirty="0" smtClean="0">
              <a:solidFill>
                <a:srgbClr val="66CCFF"/>
              </a:solidFill>
              <a:latin typeface="Comic Sans MS" pitchFamily="66" charset="0"/>
            </a:endParaRPr>
          </a:p>
          <a:p>
            <a:pPr algn="l">
              <a:buBlip>
                <a:blip r:embed="rId3"/>
              </a:buBlip>
            </a:pPr>
            <a:r>
              <a:rPr lang="en-US" sz="2000" dirty="0" smtClean="0">
                <a:solidFill>
                  <a:srgbClr val="66CCFF"/>
                </a:solidFill>
                <a:latin typeface="Comic Sans MS" pitchFamily="66" charset="0"/>
              </a:rPr>
              <a:t>Matthew Garner … The first child of the family</a:t>
            </a:r>
          </a:p>
          <a:p>
            <a:pPr algn="l">
              <a:buBlip>
                <a:blip r:embed="rId3"/>
              </a:buBlip>
            </a:pPr>
            <a:endParaRPr lang="en-US" sz="2000" dirty="0" smtClean="0">
              <a:solidFill>
                <a:srgbClr val="66CCFF"/>
              </a:solidFill>
              <a:latin typeface="Comic Sans MS" pitchFamily="66" charset="0"/>
            </a:endParaRPr>
          </a:p>
          <a:p>
            <a:pPr algn="l">
              <a:buBlip>
                <a:blip r:embed="rId3"/>
              </a:buBlip>
            </a:pPr>
            <a:r>
              <a:rPr lang="en-US" sz="2000" dirty="0" smtClean="0">
                <a:solidFill>
                  <a:srgbClr val="66CCFF"/>
                </a:solidFill>
                <a:latin typeface="Comic Sans MS" pitchFamily="66" charset="0"/>
              </a:rPr>
              <a:t>Mark Garner… The second child of the family</a:t>
            </a:r>
          </a:p>
          <a:p>
            <a:pPr algn="l">
              <a:buBlip>
                <a:blip r:embed="rId3"/>
              </a:buBlip>
            </a:pPr>
            <a:endParaRPr lang="en-US" sz="2000" dirty="0" smtClean="0">
              <a:solidFill>
                <a:srgbClr val="66CCFF"/>
              </a:solidFill>
              <a:latin typeface="Comic Sans MS" pitchFamily="66" charset="0"/>
            </a:endParaRPr>
          </a:p>
          <a:p>
            <a:pPr algn="l">
              <a:buBlip>
                <a:blip r:embed="rId3"/>
              </a:buBlip>
            </a:pPr>
            <a:r>
              <a:rPr lang="en-US" sz="2000" dirty="0" smtClean="0">
                <a:solidFill>
                  <a:srgbClr val="66CCFF"/>
                </a:solidFill>
                <a:latin typeface="Comic Sans MS" pitchFamily="66" charset="0"/>
              </a:rPr>
              <a:t>Mom… Luke’s caring mother</a:t>
            </a:r>
          </a:p>
          <a:p>
            <a:pPr algn="l">
              <a:buBlip>
                <a:blip r:embed="rId3"/>
              </a:buBlip>
            </a:pPr>
            <a:endParaRPr lang="en-US" sz="2000" dirty="0" smtClean="0">
              <a:solidFill>
                <a:srgbClr val="66CCFF"/>
              </a:solidFill>
              <a:latin typeface="Comic Sans MS" pitchFamily="66" charset="0"/>
            </a:endParaRPr>
          </a:p>
          <a:p>
            <a:pPr algn="l">
              <a:buBlip>
                <a:blip r:embed="rId3"/>
              </a:buBlip>
            </a:pPr>
            <a:r>
              <a:rPr lang="en-US" sz="2000" dirty="0" smtClean="0">
                <a:solidFill>
                  <a:srgbClr val="66CCFF"/>
                </a:solidFill>
                <a:latin typeface="Comic Sans MS" pitchFamily="66" charset="0"/>
              </a:rPr>
              <a:t>Dad… Luke’s strict father</a:t>
            </a:r>
          </a:p>
          <a:p>
            <a:pPr algn="l">
              <a:buBlip>
                <a:blip r:embed="rId3"/>
              </a:buBlip>
            </a:pPr>
            <a:endParaRPr lang="en-US" sz="2000" dirty="0" smtClean="0">
              <a:solidFill>
                <a:srgbClr val="66CCFF"/>
              </a:solidFill>
              <a:latin typeface="Comic Sans MS" pitchFamily="66" charset="0"/>
            </a:endParaRPr>
          </a:p>
          <a:p>
            <a:pPr algn="l">
              <a:buBlip>
                <a:blip r:embed="rId3"/>
              </a:buBlip>
            </a:pPr>
            <a:r>
              <a:rPr lang="en-US" sz="2000" dirty="0" smtClean="0">
                <a:solidFill>
                  <a:srgbClr val="66CCFF"/>
                </a:solidFill>
                <a:latin typeface="Comic Sans MS" pitchFamily="66" charset="0"/>
              </a:rPr>
              <a:t>Jennifer… Another shadow child that Luke meets</a:t>
            </a:r>
            <a:endParaRPr lang="en-US" sz="2000" dirty="0">
              <a:latin typeface="Comic Sans MS" pitchFamily="66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381000" y="0"/>
            <a:ext cx="7924800" cy="1371600"/>
          </a:xfrm>
        </p:spPr>
        <p:txBody>
          <a:bodyPr>
            <a:noAutofit/>
          </a:bodyPr>
          <a:lstStyle/>
          <a:p>
            <a:r>
              <a:rPr lang="en-US" sz="7200" i="1" u="sng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Monotype Corsiva" pitchFamily="66" charset="0"/>
              </a:rPr>
              <a:t>Characters</a:t>
            </a:r>
            <a:endParaRPr lang="en-US" sz="7200" i="1" u="sng" dirty="0">
              <a:solidFill>
                <a:schemeClr val="bg1">
                  <a:lumMod val="95000"/>
                  <a:lumOff val="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95400" y="2438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33400" y="1219200"/>
            <a:ext cx="731520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pPr>
              <a:buFont typeface="Wingdings" pitchFamily="2" charset="2"/>
              <a:buChar char="v"/>
            </a:pPr>
            <a:endParaRPr lang="en-US" dirty="0"/>
          </a:p>
          <a:p>
            <a:pPr>
              <a:buFont typeface="Wingdings" pitchFamily="2" charset="2"/>
              <a:buChar char="v"/>
            </a:pPr>
            <a:endParaRPr lang="en-US" dirty="0" smtClean="0"/>
          </a:p>
          <a:p>
            <a:endParaRPr lang="en-US" dirty="0" smtClean="0"/>
          </a:p>
          <a:p>
            <a:pPr>
              <a:buFont typeface="Wingdings" pitchFamily="2" charset="2"/>
              <a:buChar char="v"/>
            </a:pPr>
            <a:endParaRPr lang="en-US" dirty="0"/>
          </a:p>
          <a:p>
            <a:pPr>
              <a:buFont typeface="Wingdings" pitchFamily="2" charset="2"/>
              <a:buChar char="v"/>
            </a:pPr>
            <a:endParaRPr lang="en-US" dirty="0" smtClean="0"/>
          </a:p>
          <a:p>
            <a:endParaRPr lang="en-US" dirty="0" smtClean="0"/>
          </a:p>
          <a:p>
            <a:pPr>
              <a:buFont typeface="Wingdings" pitchFamily="2" charset="2"/>
              <a:buChar char="v"/>
            </a:pPr>
            <a:endParaRPr lang="en-US" dirty="0"/>
          </a:p>
          <a:p>
            <a:pPr>
              <a:buFont typeface="Wingdings" pitchFamily="2" charset="2"/>
              <a:buChar char="v"/>
            </a:pPr>
            <a:endParaRPr lang="en-US" dirty="0" smtClean="0"/>
          </a:p>
          <a:p>
            <a:pPr lvl="1">
              <a:buFont typeface="Wingdings" pitchFamily="2" charset="2"/>
              <a:buChar char="v"/>
            </a:pPr>
            <a:endParaRPr lang="en-US" dirty="0" smtClean="0"/>
          </a:p>
          <a:p>
            <a:pPr>
              <a:buFont typeface="Wingdings" pitchFamily="2" charset="2"/>
              <a:buChar char="v"/>
            </a:pPr>
            <a:endParaRPr lang="en-US" dirty="0" smtClean="0"/>
          </a:p>
          <a:p>
            <a:pPr>
              <a:buFont typeface="Wingdings" pitchFamily="2" charset="2"/>
              <a:buChar char="v"/>
            </a:pPr>
            <a:endParaRPr lang="en-US" dirty="0"/>
          </a:p>
          <a:p>
            <a:pPr>
              <a:buFont typeface="Wingdings" pitchFamily="2" charset="2"/>
              <a:buChar char="v"/>
            </a:pPr>
            <a:endParaRPr lang="en-US" dirty="0"/>
          </a:p>
          <a:p>
            <a:pPr>
              <a:buFont typeface="Wingdings" pitchFamily="2" charset="2"/>
              <a:buChar char="v"/>
            </a:pPr>
            <a:endParaRPr lang="en-US" dirty="0" smtClean="0"/>
          </a:p>
          <a:p>
            <a:endParaRPr lang="en-US" dirty="0"/>
          </a:p>
          <a:p>
            <a:pPr>
              <a:buFont typeface="Wingdings" pitchFamily="2" charset="2"/>
              <a:buChar char="v"/>
            </a:pPr>
            <a:endParaRPr lang="en-US" dirty="0" smtClean="0"/>
          </a:p>
          <a:p>
            <a:pPr>
              <a:buFont typeface="Wingdings" pitchFamily="2" charset="2"/>
              <a:buChar char="v"/>
            </a:pPr>
            <a:endParaRPr lang="en-US" dirty="0"/>
          </a:p>
          <a:p>
            <a:pPr>
              <a:buFont typeface="Wingdings" pitchFamily="2" charset="2"/>
              <a:buChar char="v"/>
            </a:pPr>
            <a:endParaRPr lang="en-US" dirty="0" smtClean="0"/>
          </a:p>
          <a:p>
            <a:pPr>
              <a:buFont typeface="Wingdings" pitchFamily="2" charset="2"/>
              <a:buChar char="v"/>
            </a:pPr>
            <a:endParaRPr lang="en-US" dirty="0"/>
          </a:p>
          <a:p>
            <a:pPr>
              <a:buFont typeface="Wingdings" pitchFamily="2" charset="2"/>
              <a:buChar char="v"/>
            </a:pPr>
            <a:endParaRPr lang="en-US" dirty="0"/>
          </a:p>
          <a:p>
            <a:pPr>
              <a:buFont typeface="Wingdings" pitchFamily="2" charset="2"/>
              <a:buChar char="v"/>
            </a:pPr>
            <a:endParaRPr lang="en-US" dirty="0"/>
          </a:p>
        </p:txBody>
      </p:sp>
      <p:pic>
        <p:nvPicPr>
          <p:cNvPr id="1026" name="Picture 2" descr="C:\Users\Owner\AppData\Local\Microsoft\Windows\Temporary Internet Files\Content.IE5\WJKSVKRF\MC900446036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67200" y="3200400"/>
            <a:ext cx="1524000" cy="838200"/>
          </a:xfrm>
          <a:prstGeom prst="rect">
            <a:avLst/>
          </a:prstGeom>
          <a:noFill/>
        </p:spPr>
      </p:pic>
      <p:pic>
        <p:nvPicPr>
          <p:cNvPr id="8" name="Picture 7" descr="IMG.jpg"/>
          <p:cNvPicPr>
            <a:picLocks noChangeAspect="1"/>
          </p:cNvPicPr>
          <p:nvPr/>
        </p:nvPicPr>
        <p:blipFill>
          <a:blip r:embed="rId5" cstate="print"/>
          <a:srcRect l="52397" t="14286" b="35714"/>
          <a:stretch>
            <a:fillRect/>
          </a:stretch>
        </p:blipFill>
        <p:spPr>
          <a:xfrm>
            <a:off x="4648200" y="1219200"/>
            <a:ext cx="990600" cy="8710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030" name="Picture 6" descr="C:\Users\Owner\AppData\Local\Microsoft\Windows\Temporary Internet Files\Content.IE5\6IS9CD58\MP900448444[1]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10400" y="1447800"/>
            <a:ext cx="762000" cy="113829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031" name="Picture 7" descr="C:\Users\Owner\AppData\Local\Microsoft\Windows\Temporary Internet Files\Content.IE5\6IS9CD58\MP900448307[1]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29400" y="2743200"/>
            <a:ext cx="762000" cy="1016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36" name="Picture 12" descr="C:\Users\Owner\AppData\Local\Microsoft\Windows\Temporary Internet Files\Content.IE5\WJKSVKRF\MP900443317[1]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315200" y="4800600"/>
            <a:ext cx="1371600" cy="1028700"/>
          </a:xfrm>
          <a:prstGeom prst="rect">
            <a:avLst/>
          </a:prstGeom>
          <a:noFill/>
        </p:spPr>
      </p:pic>
      <p:pic>
        <p:nvPicPr>
          <p:cNvPr id="13" name="Picture 12" descr="thumbnail[7]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191000" y="4114800"/>
            <a:ext cx="990600" cy="916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biLevel thresh="5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7543800" cy="1219200"/>
          </a:xfrm>
        </p:spPr>
        <p:txBody>
          <a:bodyPr>
            <a:noAutofit/>
          </a:bodyPr>
          <a:lstStyle/>
          <a:p>
            <a:pPr algn="ctr"/>
            <a:r>
              <a:rPr lang="en-US" sz="4400" dirty="0" smtClean="0">
                <a:solidFill>
                  <a:schemeClr val="accent4">
                    <a:lumMod val="75000"/>
                  </a:schemeClr>
                </a:solidFill>
                <a:latin typeface="Constantia" pitchFamily="18" charset="0"/>
              </a:rPr>
              <a:t>Main Character</a:t>
            </a:r>
            <a:r>
              <a:rPr lang="en-US" sz="4400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en-US" sz="4400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en-US" sz="4400" dirty="0" smtClean="0">
                <a:solidFill>
                  <a:schemeClr val="accent4">
                    <a:lumMod val="75000"/>
                  </a:schemeClr>
                </a:solidFill>
                <a:latin typeface="Constantia" pitchFamily="18" charset="0"/>
              </a:rPr>
              <a:t>LUKE</a:t>
            </a:r>
            <a:endParaRPr lang="en-US" sz="4400" dirty="0">
              <a:solidFill>
                <a:schemeClr val="accent4">
                  <a:lumMod val="75000"/>
                </a:schemeClr>
              </a:solidFill>
              <a:latin typeface="Constantia" pitchFamily="18" charset="0"/>
            </a:endParaRPr>
          </a:p>
        </p:txBody>
      </p:sp>
      <p:pic>
        <p:nvPicPr>
          <p:cNvPr id="6" name="Picture 5" descr="IMG.jpg"/>
          <p:cNvPicPr>
            <a:picLocks noChangeAspect="1"/>
          </p:cNvPicPr>
          <p:nvPr/>
        </p:nvPicPr>
        <p:blipFill>
          <a:blip r:embed="rId3" cstate="print"/>
          <a:srcRect l="53508" t="10769" b="41538"/>
          <a:stretch>
            <a:fillRect/>
          </a:stretch>
        </p:blipFill>
        <p:spPr>
          <a:xfrm>
            <a:off x="152400" y="1447800"/>
            <a:ext cx="3758911" cy="4876800"/>
          </a:xfrm>
          <a:prstGeom prst="rect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softEdge rad="127000"/>
          </a:effectLst>
          <a:scene3d>
            <a:camera prst="perspectiveRight"/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66FFFF"/>
                </a:solidFill>
                <a:latin typeface="Comic Sans MS" pitchFamily="66" charset="0"/>
                <a:cs typeface="Simplified Arabic" pitchFamily="18" charset="-78"/>
              </a:rPr>
              <a:t>Photo Story</a:t>
            </a:r>
            <a:endParaRPr lang="en-US" dirty="0">
              <a:solidFill>
                <a:srgbClr val="66FFFF"/>
              </a:solidFill>
              <a:latin typeface="Comic Sans MS" pitchFamily="66" charset="0"/>
              <a:cs typeface="Simplified Arabic" pitchFamily="18" charset="-78"/>
            </a:endParaRPr>
          </a:p>
        </p:txBody>
      </p:sp>
      <p:pic>
        <p:nvPicPr>
          <p:cNvPr id="6" name="Miquel2_DS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524000" y="1524000"/>
            <a:ext cx="6096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03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9600" i="1" u="sng" dirty="0" smtClean="0">
                <a:latin typeface="Bradley Hand ITC" pitchFamily="66" charset="0"/>
              </a:rPr>
              <a:t>Excerpt</a:t>
            </a:r>
            <a:endParaRPr lang="en-US" sz="9600" i="1" u="sng" dirty="0">
              <a:latin typeface="Bradley Hand ITC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90800" y="2438400"/>
            <a:ext cx="39624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ley Hand ITC" pitchFamily="66" charset="0"/>
              </a:rPr>
              <a:t>When Luke found out about Jennifer </a:t>
            </a:r>
            <a:endParaRPr lang="en-US" sz="6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adley Hand ITC" pitchFamily="66" charset="0"/>
            </a:endParaRPr>
          </a:p>
        </p:txBody>
      </p:sp>
      <p:pic>
        <p:nvPicPr>
          <p:cNvPr id="1027" name="Picture 3" descr="C:\Users\Owner\AppData\Local\Microsoft\Windows\Temporary Internet Files\Content.IE5\WJKSVKRF\MC900355309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066800"/>
            <a:ext cx="1810512" cy="1223467"/>
          </a:xfrm>
          <a:prstGeom prst="rect">
            <a:avLst/>
          </a:prstGeom>
          <a:noFill/>
        </p:spPr>
      </p:pic>
      <p:pic>
        <p:nvPicPr>
          <p:cNvPr id="1026" name="Picture 2" descr="C:\Users\Owner\AppData\Local\Microsoft\Windows\Temporary Internet Files\Content.IE5\6IS9CD58\MC900440424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7000" y="1143000"/>
            <a:ext cx="1752600" cy="14439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4AE"/>
            </a:gs>
            <a:gs pos="13000">
              <a:srgbClr val="BD922A"/>
            </a:gs>
            <a:gs pos="21001">
              <a:srgbClr val="BD922A"/>
            </a:gs>
            <a:gs pos="63000">
              <a:srgbClr val="FBE4AE"/>
            </a:gs>
            <a:gs pos="67000">
              <a:srgbClr val="BD922A"/>
            </a:gs>
            <a:gs pos="69000">
              <a:srgbClr val="835E17"/>
            </a:gs>
            <a:gs pos="82001">
              <a:srgbClr val="A28949"/>
            </a:gs>
            <a:gs pos="100000">
              <a:srgbClr val="FAE3B7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7200" u="sng" dirty="0" smtClean="0">
                <a:latin typeface="Segoe Script" pitchFamily="34" charset="0"/>
              </a:rPr>
              <a:t>Ratings</a:t>
            </a:r>
            <a:endParaRPr lang="en-US" sz="7200" u="sng" dirty="0">
              <a:latin typeface="Segoe Script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2895600" y="3733800"/>
            <a:ext cx="3023616" cy="1042416"/>
            <a:chOff x="2057400" y="3429000"/>
            <a:chExt cx="3023616" cy="1042416"/>
          </a:xfrm>
        </p:grpSpPr>
        <p:sp>
          <p:nvSpPr>
            <p:cNvPr id="3" name="Action Button: Home 2">
              <a:hlinkClick r:id="" action="ppaction://hlinkshowjump?jump=firstslide" highlightClick="1"/>
            </p:cNvPr>
            <p:cNvSpPr/>
            <p:nvPr/>
          </p:nvSpPr>
          <p:spPr>
            <a:xfrm>
              <a:off x="2057400" y="3429000"/>
              <a:ext cx="1042416" cy="1042416"/>
            </a:xfrm>
            <a:prstGeom prst="actionButtonHome">
              <a:avLst/>
            </a:prstGeom>
            <a:solidFill>
              <a:schemeClr val="tx1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Action Button: Home 3">
              <a:hlinkClick r:id="" action="ppaction://hlinkshowjump?jump=firstslide" highlightClick="1"/>
            </p:cNvPr>
            <p:cNvSpPr/>
            <p:nvPr/>
          </p:nvSpPr>
          <p:spPr>
            <a:xfrm>
              <a:off x="3048000" y="3429000"/>
              <a:ext cx="1042416" cy="1042416"/>
            </a:xfrm>
            <a:prstGeom prst="actionButtonHome">
              <a:avLst/>
            </a:prstGeom>
            <a:solidFill>
              <a:schemeClr val="tx1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Action Button: Home 4">
              <a:hlinkClick r:id="" action="ppaction://hlinkshowjump?jump=firstslide" highlightClick="1"/>
            </p:cNvPr>
            <p:cNvSpPr/>
            <p:nvPr/>
          </p:nvSpPr>
          <p:spPr>
            <a:xfrm>
              <a:off x="4038600" y="3429000"/>
              <a:ext cx="1042416" cy="1042416"/>
            </a:xfrm>
            <a:prstGeom prst="actionButtonHome">
              <a:avLst/>
            </a:prstGeom>
            <a:solidFill>
              <a:schemeClr val="tx1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2057400" y="1905000"/>
            <a:ext cx="4953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i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Juice ITC" pitchFamily="82" charset="0"/>
              </a:rPr>
              <a:t>3 out of 5 Houses</a:t>
            </a:r>
            <a:endParaRPr lang="en-US" sz="7200" b="1" i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Juice ITC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1">
          <a:gsLst>
            <a:gs pos="0">
              <a:srgbClr val="CC00FF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331698"/>
            <a:ext cx="7391400" cy="2992902"/>
          </a:xfrm>
        </p:spPr>
        <p:txBody>
          <a:bodyPr/>
          <a:lstStyle/>
          <a:p>
            <a:pPr algn="l"/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2438400"/>
            <a:ext cx="8001000" cy="1524000"/>
          </a:xfrm>
        </p:spPr>
        <p:txBody>
          <a:bodyPr>
            <a:normAutofit/>
          </a:bodyPr>
          <a:lstStyle/>
          <a:p>
            <a:pPr algn="ctr"/>
            <a:r>
              <a:rPr lang="en-US" sz="8800" u="sng" dirty="0" smtClean="0">
                <a:solidFill>
                  <a:srgbClr val="FA6CE6"/>
                </a:solidFill>
                <a:latin typeface="Bradley Hand ITC" pitchFamily="66" charset="0"/>
              </a:rPr>
              <a:t>summary</a:t>
            </a:r>
            <a:endParaRPr lang="en-US" sz="8800" u="sng" dirty="0">
              <a:solidFill>
                <a:srgbClr val="FA6CE6"/>
              </a:solidFill>
              <a:latin typeface="Bradley Hand ITC" pitchFamily="66" charset="0"/>
            </a:endParaRPr>
          </a:p>
        </p:txBody>
      </p:sp>
      <p:pic>
        <p:nvPicPr>
          <p:cNvPr id="1027" name="Picture 3" descr="C:\Users\Owner\AppData\Local\Microsoft\Windows\Temporary Internet Files\Content.IE5\WJKSVKRF\MC90043945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838200"/>
            <a:ext cx="1970690" cy="1905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i="1" u="sng" dirty="0" smtClean="0">
                <a:solidFill>
                  <a:schemeClr val="accent2">
                    <a:lumMod val="75000"/>
                  </a:schemeClr>
                </a:solidFill>
                <a:effectLst/>
                <a:latin typeface="Comic Sans MS" pitchFamily="66" charset="0"/>
              </a:rPr>
              <a:t>Recommendation</a:t>
            </a:r>
            <a:endParaRPr lang="en-US" i="1" u="sng" dirty="0">
              <a:solidFill>
                <a:schemeClr val="accent2">
                  <a:lumMod val="75000"/>
                </a:schemeClr>
              </a:solidFill>
              <a:effectLst/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62200" y="2438400"/>
            <a:ext cx="44196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1C230F"/>
                </a:solidFill>
                <a:latin typeface="Segoe Print" pitchFamily="2" charset="0"/>
                <a:ea typeface="KaiTi" pitchFamily="49" charset="-122"/>
              </a:rPr>
              <a:t>I recommend this book to students grades 6</a:t>
            </a:r>
            <a:r>
              <a:rPr lang="en-US" sz="4000" baseline="30000" dirty="0" smtClean="0">
                <a:solidFill>
                  <a:srgbClr val="1C230F"/>
                </a:solidFill>
                <a:latin typeface="Segoe Print" pitchFamily="2" charset="0"/>
                <a:ea typeface="KaiTi" pitchFamily="49" charset="-122"/>
              </a:rPr>
              <a:t>th</a:t>
            </a:r>
            <a:r>
              <a:rPr lang="en-US" sz="4000" dirty="0" smtClean="0">
                <a:solidFill>
                  <a:srgbClr val="1C230F"/>
                </a:solidFill>
                <a:latin typeface="Segoe Print" pitchFamily="2" charset="0"/>
                <a:ea typeface="KaiTi" pitchFamily="49" charset="-122"/>
              </a:rPr>
              <a:t>-9</a:t>
            </a:r>
            <a:r>
              <a:rPr lang="en-US" sz="4000" baseline="30000" dirty="0" smtClean="0">
                <a:solidFill>
                  <a:srgbClr val="1C230F"/>
                </a:solidFill>
                <a:latin typeface="Segoe Print" pitchFamily="2" charset="0"/>
                <a:ea typeface="KaiTi" pitchFamily="49" charset="-122"/>
              </a:rPr>
              <a:t>th</a:t>
            </a:r>
            <a:r>
              <a:rPr lang="en-US" sz="4000" dirty="0" smtClean="0">
                <a:solidFill>
                  <a:srgbClr val="1C230F"/>
                </a:solidFill>
                <a:latin typeface="Segoe Print" pitchFamily="2" charset="0"/>
                <a:ea typeface="KaiTi" pitchFamily="49" charset="-122"/>
              </a:rPr>
              <a:t> </a:t>
            </a:r>
            <a:endParaRPr lang="en-US" sz="4000" dirty="0">
              <a:solidFill>
                <a:srgbClr val="1C230F"/>
              </a:solidFill>
              <a:latin typeface="Segoe Print" pitchFamily="2" charset="0"/>
              <a:ea typeface="KaiTi" pitchFamily="49" charset="-122"/>
            </a:endParaRPr>
          </a:p>
        </p:txBody>
      </p:sp>
      <p:sp>
        <p:nvSpPr>
          <p:cNvPr id="6" name="Curved Up Ribbon 5"/>
          <p:cNvSpPr/>
          <p:nvPr/>
        </p:nvSpPr>
        <p:spPr>
          <a:xfrm>
            <a:off x="381000" y="1676400"/>
            <a:ext cx="8534400" cy="4648200"/>
          </a:xfrm>
          <a:prstGeom prst="ellipseRibbon2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Owner\AppData\Local\Microsoft\Windows\Temporary Internet Files\Content.IE5\6IS9CD58\MC900048193[1].wm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81000"/>
            <a:ext cx="1365199" cy="136977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It’s About That Time !!</a:t>
            </a:r>
            <a:endParaRPr lang="en-US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51" name="Picture 3" descr="C:\Users\Owner\AppData\Local\Microsoft\Windows\Temporary Internet Files\Content.IE5\EGIIP3FX\MP900400674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3962400"/>
            <a:ext cx="2743200" cy="2743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2052" name="Picture 4" descr="C:\Users\Owner\AppData\Local\Microsoft\Windows\Temporary Internet Files\Content.IE5\6IS9CD58\MP900149124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67000" y="1828800"/>
            <a:ext cx="1923288" cy="28422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3" name="Picture 5" descr="C:\Users\Owner\AppData\Local\Microsoft\Windows\Temporary Internet Files\Content.IE5\EGIIP3FX\MC900439308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48400" y="1447800"/>
            <a:ext cx="2209800" cy="22098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4" name="Picture 6" descr="C:\Users\Owner\AppData\Local\Microsoft\Windows\Temporary Internet Files\Content.IE5\6IS9CD58\MP900302970[1]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" y="4191000"/>
            <a:ext cx="2151888" cy="248326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419</TotalTime>
  <Words>158</Words>
  <Application>Microsoft Office PowerPoint</Application>
  <PresentationFormat>On-screen Show (4:3)</PresentationFormat>
  <Paragraphs>57</Paragraphs>
  <Slides>13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Paper</vt:lpstr>
      <vt:lpstr>Slide 1</vt:lpstr>
      <vt:lpstr>Characters</vt:lpstr>
      <vt:lpstr>Main Character LUKE</vt:lpstr>
      <vt:lpstr>Photo Story</vt:lpstr>
      <vt:lpstr>Excerpt</vt:lpstr>
      <vt:lpstr>Ratings</vt:lpstr>
      <vt:lpstr>summary</vt:lpstr>
      <vt:lpstr>Recommendation</vt:lpstr>
      <vt:lpstr>It’s About That Time !!</vt:lpstr>
      <vt:lpstr>It’s Quiz Time</vt:lpstr>
      <vt:lpstr>Quiz !!!</vt:lpstr>
      <vt:lpstr>Answers </vt:lpstr>
      <vt:lpstr>The End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Owner</dc:creator>
  <cp:lastModifiedBy>Student</cp:lastModifiedBy>
  <cp:revision>42</cp:revision>
  <dcterms:created xsi:type="dcterms:W3CDTF">2010-12-01T03:54:42Z</dcterms:created>
  <dcterms:modified xsi:type="dcterms:W3CDTF">2010-12-09T18:21:44Z</dcterms:modified>
</cp:coreProperties>
</file>